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svg"/><Relationship Id="rId13" Type="http://schemas.openxmlformats.org/officeDocument/2006/relationships/slideLayout" Target="../slideLayouts/slideLayout3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75861"/>
            <a:ext cx="724733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Expense Tracker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13490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full-stack web application designed to help users record, categorize, analyze, and visualize personal expenses securely using Spring Boot backend and modern JavaScript frontend.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043" y="570428"/>
            <a:ext cx="7984331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Learning Outcomes &amp; Conclusion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1867138" y="2261235"/>
            <a:ext cx="283071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Full Stack Development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26043" y="2726769"/>
            <a:ext cx="3971806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Java, Spring Boot, Spring Security mastery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8959" y="1667589"/>
            <a:ext cx="4612362" cy="4612362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8431" y="2677061"/>
            <a:ext cx="310277" cy="3102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2432" y="2261235"/>
            <a:ext cx="272938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REST API Design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932432" y="2726769"/>
            <a:ext cx="3971925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JWT authentication and secure endpoints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959" y="1667589"/>
            <a:ext cx="4612362" cy="461236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1335" y="2677061"/>
            <a:ext cx="310277" cy="3102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2432" y="4888825"/>
            <a:ext cx="272938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 Integration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932432" y="5354360"/>
            <a:ext cx="3971925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PostgreSQL cloud deployment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8959" y="1667589"/>
            <a:ext cx="4612362" cy="4612362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01335" y="4959965"/>
            <a:ext cx="310277" cy="31027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68460" y="4888825"/>
            <a:ext cx="272938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Cloud Deployment</a:t>
            </a:r>
            <a:endParaRPr lang="en-US" sz="2100" dirty="0"/>
          </a:p>
        </p:txBody>
      </p:sp>
      <p:sp>
        <p:nvSpPr>
          <p:cNvPr id="16" name="Text 8"/>
          <p:cNvSpPr/>
          <p:nvPr/>
        </p:nvSpPr>
        <p:spPr>
          <a:xfrm>
            <a:off x="726043" y="5354360"/>
            <a:ext cx="3971806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Production-ready hosting on Render</a:t>
            </a:r>
            <a:endParaRPr lang="en-US" sz="16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8959" y="1667589"/>
            <a:ext cx="4612362" cy="4612362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8431" y="4959965"/>
            <a:ext cx="310277" cy="310277"/>
          </a:xfrm>
          <a:prstGeom prst="rect">
            <a:avLst/>
          </a:prstGeom>
        </p:spPr>
      </p:pic>
      <p:sp>
        <p:nvSpPr>
          <p:cNvPr id="19" name="Shape 9"/>
          <p:cNvSpPr/>
          <p:nvPr/>
        </p:nvSpPr>
        <p:spPr>
          <a:xfrm>
            <a:off x="726043" y="6616967"/>
            <a:ext cx="13178314" cy="33457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</p:sp>
      <p:sp>
        <p:nvSpPr>
          <p:cNvPr id="20" name="Text 10"/>
          <p:cNvSpPr/>
          <p:nvPr/>
        </p:nvSpPr>
        <p:spPr>
          <a:xfrm>
            <a:off x="726043" y="6883718"/>
            <a:ext cx="13178314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Expense Tracker Application is a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production-ready full-stack project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that showcases practical skills for Java Full Stack Developer roles. It combines secure backend development, interactive frontend design, and cloud deployment—making it a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portfolio project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39046"/>
            <a:ext cx="665559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Goals &amp;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085023"/>
            <a:ext cx="6448544" cy="2494478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504" y="2309217"/>
            <a:ext cx="649962" cy="64996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217" y="2487930"/>
            <a:ext cx="292418" cy="2924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82504" y="31757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Secure Authentication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982504" y="3661886"/>
            <a:ext cx="6000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JWT-based user registration and login with role-based access control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423428" y="2085023"/>
            <a:ext cx="6448663" cy="2494478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623" y="2309217"/>
            <a:ext cx="649962" cy="64996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6335" y="2487930"/>
            <a:ext cx="292418" cy="2924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7623" y="31757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Expense Management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7623" y="3661886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Add, update, and delete expenses with category organization</a:t>
            </a:r>
            <a:endParaRPr lang="en-US" sz="1700" dirty="0"/>
          </a:p>
        </p:txBody>
      </p:sp>
      <p:sp>
        <p:nvSpPr>
          <p:cNvPr id="13" name="Shape 7"/>
          <p:cNvSpPr/>
          <p:nvPr/>
        </p:nvSpPr>
        <p:spPr>
          <a:xfrm>
            <a:off x="758309" y="4796076"/>
            <a:ext cx="6448544" cy="2494478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504" y="5020270"/>
            <a:ext cx="649962" cy="64996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1217" y="5198983"/>
            <a:ext cx="292418" cy="29241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2504" y="58868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 Insights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2504" y="6372939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charts and dashboards for financial analysis</a:t>
            </a:r>
            <a:endParaRPr lang="en-US" sz="1700" dirty="0"/>
          </a:p>
        </p:txBody>
      </p:sp>
      <p:sp>
        <p:nvSpPr>
          <p:cNvPr id="18" name="Shape 10"/>
          <p:cNvSpPr/>
          <p:nvPr/>
        </p:nvSpPr>
        <p:spPr>
          <a:xfrm>
            <a:off x="7423428" y="4796076"/>
            <a:ext cx="6448663" cy="2494478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7623" y="5020270"/>
            <a:ext cx="649962" cy="649962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26335" y="5198983"/>
            <a:ext cx="292418" cy="292418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47623" y="58868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7647623" y="6372939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Production-ready deployment with secure data handling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536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248" y="2850952"/>
            <a:ext cx="5791081" cy="614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 Implemented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54248" y="3933230"/>
            <a:ext cx="3396258" cy="36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Authentication &amp; Security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54248" y="4489013"/>
            <a:ext cx="64329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registration and login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54248" y="4853464"/>
            <a:ext cx="64329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JWT-based authentication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54248" y="5217914"/>
            <a:ext cx="64329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Role-based API access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54248" y="5582364"/>
            <a:ext cx="64329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REST endpoints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54248" y="6068378"/>
            <a:ext cx="2951798" cy="36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Expense Management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654248" y="6624161"/>
            <a:ext cx="64329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Add, edit, and delete expenses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54248" y="6988612"/>
            <a:ext cx="64329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Category-wise organization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54248" y="7353062"/>
            <a:ext cx="64329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Detailed expense tracking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550825" y="3933230"/>
            <a:ext cx="3227784" cy="36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Analytics &amp; Visualization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550825" y="4489013"/>
            <a:ext cx="64329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expenses summary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550825" y="4853464"/>
            <a:ext cx="64329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Category-wise distribution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7550825" y="5217914"/>
            <a:ext cx="64329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Monthly expense trends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7550825" y="5582364"/>
            <a:ext cx="64329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Pie, bar, and line charts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7550825" y="6068378"/>
            <a:ext cx="2951798" cy="36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Deployment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7550825" y="6624161"/>
            <a:ext cx="64329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on Render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7550825" y="6988612"/>
            <a:ext cx="64329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PostgreSQL cloud database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7550825" y="7353062"/>
            <a:ext cx="64329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environment variables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922" y="555665"/>
            <a:ext cx="5308402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Architecture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922" y="1622584"/>
            <a:ext cx="1008578" cy="12102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16192" y="182427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Frontend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1916192" y="2276951"/>
            <a:ext cx="1200828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HTML, CSS, JavaScript, Bootstrap for user interface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22" y="2832854"/>
            <a:ext cx="1008578" cy="12102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16192" y="303454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Backend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916192" y="3487222"/>
            <a:ext cx="1200828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Spring Boot, Spring Security for business logic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22" y="4043124"/>
            <a:ext cx="1008578" cy="12102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16192" y="424481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Authentication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916192" y="4697492"/>
            <a:ext cx="1200828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JWT for secure access control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22" y="5253395"/>
            <a:ext cx="1008578" cy="12102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16192" y="5455087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916192" y="5907762"/>
            <a:ext cx="1200828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MySQL/PostgreSQL for persistent storage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22" y="6463665"/>
            <a:ext cx="1008578" cy="12102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16192" y="6665357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Deployment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1916192" y="7118033"/>
            <a:ext cx="1200828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Render for cloud hosting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8484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Application 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068360"/>
            <a:ext cx="422683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Registration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723680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account with credentials securely stored in database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201722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22" y="3068360"/>
            <a:ext cx="422683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1722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Login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01722" y="3723680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JWT token generated and stored in browser localStorage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9645134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134" y="3068360"/>
            <a:ext cx="4226957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5134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Dashboard Access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5134" y="3723680"/>
            <a:ext cx="422695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Token validated on each API request, user redirected to dashboard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58309" y="479607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7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111948"/>
            <a:ext cx="64485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8309" y="53028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Expense Operations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58309" y="5788938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Add, edit, delete categories and expenses stored in PostgreSQL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423428" y="479607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05</a:t>
            </a:r>
            <a:endParaRPr lang="en-US" sz="17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428" y="5111948"/>
            <a:ext cx="6448663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3428" y="5302806"/>
            <a:ext cx="311836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Analytics &amp; Visualization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3428" y="5788938"/>
            <a:ext cx="644866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sends data via REST APIs, frontend renders charts with Chart.js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1737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Dashboard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963228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₹3110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758309" y="3948827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Expenses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4434959"/>
            <a:ext cx="23619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spending overview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3391019" y="2963228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3391019" y="3948827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Categories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391019" y="4434959"/>
            <a:ext cx="23619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Organized expense tracking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023729" y="2963228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6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6023729" y="3948827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Entries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3729" y="4434959"/>
            <a:ext cx="23619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Detailed transaction records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309" y="5372100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dashboard provides pie charts for expense distribution, bar charts for category analysis, and line charts for monthly trends—helping users understand spending patterns.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1964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REST API Design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065621"/>
            <a:ext cx="4226838" cy="3244215"/>
          </a:xfrm>
          <a:prstGeom prst="roundRect">
            <a:avLst>
              <a:gd name="adj" fmla="val 10018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88789" y="3096101"/>
            <a:ext cx="4165878" cy="649962"/>
          </a:xfrm>
          <a:prstGeom prst="roundRect">
            <a:avLst>
              <a:gd name="adj" fmla="val 44374"/>
            </a:avLst>
          </a:prstGeom>
          <a:solidFill>
            <a:srgbClr val="D4E9F7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09267" y="3254693"/>
            <a:ext cx="324922" cy="3249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5364" y="39626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Authentication APIs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05364" y="4448770"/>
            <a:ext cx="37327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 /api/v1/auth/register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05364" y="4871204"/>
            <a:ext cx="37327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 /api/v1/auth/login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01722" y="3065621"/>
            <a:ext cx="4226838" cy="3244215"/>
          </a:xfrm>
          <a:prstGeom prst="roundRect">
            <a:avLst>
              <a:gd name="adj" fmla="val 10018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32202" y="3096101"/>
            <a:ext cx="4165878" cy="649962"/>
          </a:xfrm>
          <a:prstGeom prst="roundRect">
            <a:avLst>
              <a:gd name="adj" fmla="val 44374"/>
            </a:avLst>
          </a:prstGeom>
          <a:solidFill>
            <a:srgbClr val="D4E9F7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2680" y="3254693"/>
            <a:ext cx="324922" cy="32492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8776" y="39626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Category APIs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48776" y="4448770"/>
            <a:ext cx="37327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/api/v1/category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5448776" y="4871204"/>
            <a:ext cx="37327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 /api/v1/category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5448776" y="5293638"/>
            <a:ext cx="37327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PUT /api/v1/category/{id}</a:t>
            </a:r>
            <a:endParaRPr lang="en-US" sz="1700" dirty="0"/>
          </a:p>
        </p:txBody>
      </p:sp>
      <p:sp>
        <p:nvSpPr>
          <p:cNvPr id="16" name="Text 12"/>
          <p:cNvSpPr/>
          <p:nvPr/>
        </p:nvSpPr>
        <p:spPr>
          <a:xfrm>
            <a:off x="5448776" y="5716072"/>
            <a:ext cx="37327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DELETE /api/v1/category/{id}</a:t>
            </a:r>
            <a:endParaRPr lang="en-US" sz="1700" dirty="0"/>
          </a:p>
        </p:txBody>
      </p:sp>
      <p:sp>
        <p:nvSpPr>
          <p:cNvPr id="17" name="Shape 13"/>
          <p:cNvSpPr/>
          <p:nvPr/>
        </p:nvSpPr>
        <p:spPr>
          <a:xfrm>
            <a:off x="9645134" y="3065621"/>
            <a:ext cx="4226957" cy="3244215"/>
          </a:xfrm>
          <a:prstGeom prst="roundRect">
            <a:avLst>
              <a:gd name="adj" fmla="val 10018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9675614" y="3096101"/>
            <a:ext cx="4165997" cy="649962"/>
          </a:xfrm>
          <a:prstGeom prst="roundRect">
            <a:avLst>
              <a:gd name="adj" fmla="val 44374"/>
            </a:avLst>
          </a:prstGeom>
          <a:solidFill>
            <a:srgbClr val="D4E9F7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96092" y="3254693"/>
            <a:ext cx="324922" cy="32492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2189" y="39626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Expense APIs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2189" y="4448770"/>
            <a:ext cx="37328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/api/v1/expenses</a:t>
            </a:r>
            <a:endParaRPr lang="en-US" sz="1700" dirty="0"/>
          </a:p>
        </p:txBody>
      </p:sp>
      <p:sp>
        <p:nvSpPr>
          <p:cNvPr id="22" name="Text 17"/>
          <p:cNvSpPr/>
          <p:nvPr/>
        </p:nvSpPr>
        <p:spPr>
          <a:xfrm>
            <a:off x="9892189" y="4871204"/>
            <a:ext cx="37328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 /api/v1/expenses</a:t>
            </a:r>
            <a:endParaRPr lang="en-US" sz="1700" dirty="0"/>
          </a:p>
        </p:txBody>
      </p:sp>
      <p:sp>
        <p:nvSpPr>
          <p:cNvPr id="23" name="Text 18"/>
          <p:cNvSpPr/>
          <p:nvPr/>
        </p:nvSpPr>
        <p:spPr>
          <a:xfrm>
            <a:off x="9892189" y="5293638"/>
            <a:ext cx="37328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PUT /api/v1/expenses/{id}</a:t>
            </a:r>
            <a:endParaRPr lang="en-US" sz="1700" dirty="0"/>
          </a:p>
        </p:txBody>
      </p:sp>
      <p:sp>
        <p:nvSpPr>
          <p:cNvPr id="24" name="Text 19"/>
          <p:cNvSpPr/>
          <p:nvPr/>
        </p:nvSpPr>
        <p:spPr>
          <a:xfrm>
            <a:off x="9892189" y="5716072"/>
            <a:ext cx="37328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DELETE /api/v1/expenses/{id}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63322"/>
            <a:ext cx="607706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Security Considerations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259747"/>
            <a:ext cx="108228" cy="1082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83112" y="2144673"/>
            <a:ext cx="341757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JWT-Based Authentication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83112" y="2717483"/>
            <a:ext cx="73319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token-based access control for all API requests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3612535"/>
            <a:ext cx="108228" cy="1082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83112" y="34974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Environment Variables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83112" y="4070271"/>
            <a:ext cx="73319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secrets and credentials protected through configuration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965323"/>
            <a:ext cx="108228" cy="1082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3112" y="4850249"/>
            <a:ext cx="335041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Spring Security Protection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83112" y="5423059"/>
            <a:ext cx="73319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API endpoints secured with role-based access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6318111"/>
            <a:ext cx="108228" cy="1082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112" y="6203037"/>
            <a:ext cx="306502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Least Privilege Principle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112" y="6775847"/>
            <a:ext cx="73319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granted only necessary permissions for operations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1357" y="2144673"/>
            <a:ext cx="266700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7487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2916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Advanced Filters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777734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Monthly and yearly expense filtering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4104442" y="32916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Export Reports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04442" y="3777734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CSV and Excel report generation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450574" y="32916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Dark Mode UI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0574" y="3777734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user experience with theme options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0796707" y="32916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Categorization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96707" y="3777734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expense classification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5175171"/>
            <a:ext cx="299263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Notifications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8309" y="5661303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expense alerts and reminders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4104442" y="51751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Microservices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4104442" y="5661303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Cloud-native scalable architecture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2025-12-24T17:01:29Z</dcterms:created>
  <dcterms:modified xsi:type="dcterms:W3CDTF">2025-12-24T17:01:29Z</dcterms:modified>
</cp:coreProperties>
</file>